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DF51F-8E7D-43AD-A543-191256B684B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EE2575-96C1-4119-8E2B-84E2E5212632}">
      <dgm:prSet/>
      <dgm:spPr/>
      <dgm:t>
        <a:bodyPr/>
        <a:lstStyle/>
        <a:p>
          <a:r>
            <a:rPr lang="en-US"/>
            <a:t>Increase</a:t>
          </a:r>
        </a:p>
      </dgm:t>
    </dgm:pt>
    <dgm:pt modelId="{FC1A8D08-9897-4D2C-B7B0-C73C663FDA5F}" type="parTrans" cxnId="{C81EA95E-9C9A-45AC-A9B3-751EEFF922B2}">
      <dgm:prSet/>
      <dgm:spPr/>
      <dgm:t>
        <a:bodyPr/>
        <a:lstStyle/>
        <a:p>
          <a:endParaRPr lang="en-US"/>
        </a:p>
      </dgm:t>
    </dgm:pt>
    <dgm:pt modelId="{F130B1B0-CF01-4086-AD0F-89591106516D}" type="sibTrans" cxnId="{C81EA95E-9C9A-45AC-A9B3-751EEFF922B2}">
      <dgm:prSet/>
      <dgm:spPr/>
      <dgm:t>
        <a:bodyPr/>
        <a:lstStyle/>
        <a:p>
          <a:endParaRPr lang="en-US"/>
        </a:p>
      </dgm:t>
    </dgm:pt>
    <dgm:pt modelId="{6248856F-5AFB-4AD7-B0A3-1B1FB2320E0A}">
      <dgm:prSet/>
      <dgm:spPr/>
      <dgm:t>
        <a:bodyPr/>
        <a:lstStyle/>
        <a:p>
          <a:r>
            <a:rPr lang="en-US" dirty="0"/>
            <a:t>increase flexibility</a:t>
          </a:r>
        </a:p>
      </dgm:t>
    </dgm:pt>
    <dgm:pt modelId="{84A5016C-B8BB-4712-8D8C-522398D147B5}" type="parTrans" cxnId="{862335D4-70E9-40C6-9224-87DDA6D8992F}">
      <dgm:prSet/>
      <dgm:spPr/>
      <dgm:t>
        <a:bodyPr/>
        <a:lstStyle/>
        <a:p>
          <a:endParaRPr lang="en-US"/>
        </a:p>
      </dgm:t>
    </dgm:pt>
    <dgm:pt modelId="{0F32CCD2-B24F-478F-BA2C-A722A2A600CE}" type="sibTrans" cxnId="{862335D4-70E9-40C6-9224-87DDA6D8992F}">
      <dgm:prSet/>
      <dgm:spPr/>
      <dgm:t>
        <a:bodyPr/>
        <a:lstStyle/>
        <a:p>
          <a:endParaRPr lang="en-US"/>
        </a:p>
      </dgm:t>
    </dgm:pt>
    <dgm:pt modelId="{02F3D28F-03B5-45EC-AD22-BDC6BB22EFAB}">
      <dgm:prSet/>
      <dgm:spPr/>
      <dgm:t>
        <a:bodyPr/>
        <a:lstStyle/>
        <a:p>
          <a:r>
            <a:rPr lang="en-US"/>
            <a:t>Improve</a:t>
          </a:r>
        </a:p>
      </dgm:t>
    </dgm:pt>
    <dgm:pt modelId="{0EF8A1EC-FEDD-4F9A-9E18-0E894C26A582}" type="parTrans" cxnId="{AE8F9538-58BB-4D61-A400-3EC6D8DA4E38}">
      <dgm:prSet/>
      <dgm:spPr/>
      <dgm:t>
        <a:bodyPr/>
        <a:lstStyle/>
        <a:p>
          <a:endParaRPr lang="en-US"/>
        </a:p>
      </dgm:t>
    </dgm:pt>
    <dgm:pt modelId="{95EF54C6-54FE-4E0A-909C-6FBA2E60FA5B}" type="sibTrans" cxnId="{AE8F9538-58BB-4D61-A400-3EC6D8DA4E38}">
      <dgm:prSet/>
      <dgm:spPr/>
      <dgm:t>
        <a:bodyPr/>
        <a:lstStyle/>
        <a:p>
          <a:endParaRPr lang="en-US"/>
        </a:p>
      </dgm:t>
    </dgm:pt>
    <dgm:pt modelId="{A5FD808F-838B-482E-AA6A-5866FD2CED76}">
      <dgm:prSet/>
      <dgm:spPr/>
      <dgm:t>
        <a:bodyPr/>
        <a:lstStyle/>
        <a:p>
          <a:r>
            <a:rPr lang="en-US" dirty="0"/>
            <a:t>improve joint health</a:t>
          </a:r>
        </a:p>
      </dgm:t>
    </dgm:pt>
    <dgm:pt modelId="{2229B0E3-7B93-4B07-8DDD-B13F24960C6A}" type="parTrans" cxnId="{F790815F-FDE5-42F5-A969-35D31140B9A3}">
      <dgm:prSet/>
      <dgm:spPr/>
      <dgm:t>
        <a:bodyPr/>
        <a:lstStyle/>
        <a:p>
          <a:endParaRPr lang="en-US"/>
        </a:p>
      </dgm:t>
    </dgm:pt>
    <dgm:pt modelId="{E9A9EB78-A0D7-4F02-8FB5-C4A342B72849}" type="sibTrans" cxnId="{F790815F-FDE5-42F5-A969-35D31140B9A3}">
      <dgm:prSet/>
      <dgm:spPr/>
      <dgm:t>
        <a:bodyPr/>
        <a:lstStyle/>
        <a:p>
          <a:endParaRPr lang="en-US"/>
        </a:p>
      </dgm:t>
    </dgm:pt>
    <dgm:pt modelId="{6BCD6620-C095-4CA4-A514-F0105A663EC4}">
      <dgm:prSet/>
      <dgm:spPr/>
      <dgm:t>
        <a:bodyPr/>
        <a:lstStyle/>
        <a:p>
          <a:r>
            <a:rPr lang="en-US"/>
            <a:t>Achieve</a:t>
          </a:r>
        </a:p>
      </dgm:t>
    </dgm:pt>
    <dgm:pt modelId="{5CD5C8EA-553B-4C31-935D-A153926EF0F1}" type="parTrans" cxnId="{80DCF275-1315-48E5-ABCD-1D4F1D4A62D3}">
      <dgm:prSet/>
      <dgm:spPr/>
      <dgm:t>
        <a:bodyPr/>
        <a:lstStyle/>
        <a:p>
          <a:endParaRPr lang="en-US"/>
        </a:p>
      </dgm:t>
    </dgm:pt>
    <dgm:pt modelId="{0FCB2907-5D20-4A63-9B68-E7996B515F53}" type="sibTrans" cxnId="{80DCF275-1315-48E5-ABCD-1D4F1D4A62D3}">
      <dgm:prSet/>
      <dgm:spPr/>
      <dgm:t>
        <a:bodyPr/>
        <a:lstStyle/>
        <a:p>
          <a:endParaRPr lang="en-US"/>
        </a:p>
      </dgm:t>
    </dgm:pt>
    <dgm:pt modelId="{C8029D09-6C50-4B64-935C-6ED97AE00F71}">
      <dgm:prSet/>
      <dgm:spPr/>
      <dgm:t>
        <a:bodyPr/>
        <a:lstStyle/>
        <a:p>
          <a:r>
            <a:rPr lang="en-US" dirty="0"/>
            <a:t>achieve a greater sense of inner peace and calm</a:t>
          </a:r>
        </a:p>
      </dgm:t>
    </dgm:pt>
    <dgm:pt modelId="{B368AB30-3903-4D5C-B7B9-361EDF52A080}" type="parTrans" cxnId="{596EE714-6ADB-41D3-B8F4-F98FC43161F5}">
      <dgm:prSet/>
      <dgm:spPr/>
      <dgm:t>
        <a:bodyPr/>
        <a:lstStyle/>
        <a:p>
          <a:endParaRPr lang="en-US"/>
        </a:p>
      </dgm:t>
    </dgm:pt>
    <dgm:pt modelId="{AD88C042-F67B-492A-B5A0-4D956C45E677}" type="sibTrans" cxnId="{596EE714-6ADB-41D3-B8F4-F98FC43161F5}">
      <dgm:prSet/>
      <dgm:spPr/>
      <dgm:t>
        <a:bodyPr/>
        <a:lstStyle/>
        <a:p>
          <a:endParaRPr lang="en-US"/>
        </a:p>
      </dgm:t>
    </dgm:pt>
    <dgm:pt modelId="{CA307382-C983-4861-9D5B-F66F30C19B51}">
      <dgm:prSet/>
      <dgm:spPr/>
      <dgm:t>
        <a:bodyPr/>
        <a:lstStyle/>
        <a:p>
          <a:r>
            <a:rPr lang="en-US"/>
            <a:t>Relieve</a:t>
          </a:r>
        </a:p>
      </dgm:t>
    </dgm:pt>
    <dgm:pt modelId="{6B476D3B-039B-4298-9E4C-4A988E6BE0BA}" type="parTrans" cxnId="{DCF74785-E9B8-4B4E-B6A8-5D310B5CAE10}">
      <dgm:prSet/>
      <dgm:spPr/>
      <dgm:t>
        <a:bodyPr/>
        <a:lstStyle/>
        <a:p>
          <a:endParaRPr lang="en-US"/>
        </a:p>
      </dgm:t>
    </dgm:pt>
    <dgm:pt modelId="{67CBA165-6F23-4BBE-84D2-2857BDD69988}" type="sibTrans" cxnId="{DCF74785-E9B8-4B4E-B6A8-5D310B5CAE10}">
      <dgm:prSet/>
      <dgm:spPr/>
      <dgm:t>
        <a:bodyPr/>
        <a:lstStyle/>
        <a:p>
          <a:endParaRPr lang="en-US"/>
        </a:p>
      </dgm:t>
    </dgm:pt>
    <dgm:pt modelId="{69E8EDF1-3C69-42C6-BAF7-8F0D4ACB50C7}">
      <dgm:prSet/>
      <dgm:spPr/>
      <dgm:t>
        <a:bodyPr/>
        <a:lstStyle/>
        <a:p>
          <a:r>
            <a:rPr lang="en-US" dirty="0"/>
            <a:t> relieve stress</a:t>
          </a:r>
        </a:p>
      </dgm:t>
    </dgm:pt>
    <dgm:pt modelId="{B74FA27D-1CF0-4D5B-B16D-E6FCB3454BE4}" type="parTrans" cxnId="{B7070156-F771-4F6F-98B3-FB38263042C8}">
      <dgm:prSet/>
      <dgm:spPr/>
      <dgm:t>
        <a:bodyPr/>
        <a:lstStyle/>
        <a:p>
          <a:endParaRPr lang="en-US"/>
        </a:p>
      </dgm:t>
    </dgm:pt>
    <dgm:pt modelId="{FA4F8F83-5AA1-4E50-A79F-595F6B931795}" type="sibTrans" cxnId="{B7070156-F771-4F6F-98B3-FB38263042C8}">
      <dgm:prSet/>
      <dgm:spPr/>
      <dgm:t>
        <a:bodyPr/>
        <a:lstStyle/>
        <a:p>
          <a:endParaRPr lang="en-US"/>
        </a:p>
      </dgm:t>
    </dgm:pt>
    <dgm:pt modelId="{F5ED4CA6-404C-494C-BC93-148728C008FB}" type="pres">
      <dgm:prSet presAssocID="{8F1DF51F-8E7D-43AD-A543-191256B684BF}" presName="Name0" presStyleCnt="0">
        <dgm:presLayoutVars>
          <dgm:dir/>
          <dgm:animLvl val="lvl"/>
          <dgm:resizeHandles val="exact"/>
        </dgm:presLayoutVars>
      </dgm:prSet>
      <dgm:spPr/>
    </dgm:pt>
    <dgm:pt modelId="{70B74E5E-57EF-8C44-BB51-3AD427C8DDD4}" type="pres">
      <dgm:prSet presAssocID="{16EE2575-96C1-4119-8E2B-84E2E5212632}" presName="linNode" presStyleCnt="0"/>
      <dgm:spPr/>
    </dgm:pt>
    <dgm:pt modelId="{DB55F02B-D244-BB45-B8DB-B83C34FCDF38}" type="pres">
      <dgm:prSet presAssocID="{16EE2575-96C1-4119-8E2B-84E2E5212632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7AB2D3B8-1D72-0C48-B8CB-67B81324FAC0}" type="pres">
      <dgm:prSet presAssocID="{16EE2575-96C1-4119-8E2B-84E2E5212632}" presName="descendantText" presStyleLbl="alignAccFollowNode1" presStyleIdx="0" presStyleCnt="4">
        <dgm:presLayoutVars>
          <dgm:bulletEnabled/>
        </dgm:presLayoutVars>
      </dgm:prSet>
      <dgm:spPr/>
    </dgm:pt>
    <dgm:pt modelId="{89B257DB-8B06-F142-BB84-AC47862F09A4}" type="pres">
      <dgm:prSet presAssocID="{F130B1B0-CF01-4086-AD0F-89591106516D}" presName="sp" presStyleCnt="0"/>
      <dgm:spPr/>
    </dgm:pt>
    <dgm:pt modelId="{E4E2E602-3C28-9240-B3F4-9D0859AAC56C}" type="pres">
      <dgm:prSet presAssocID="{02F3D28F-03B5-45EC-AD22-BDC6BB22EFAB}" presName="linNode" presStyleCnt="0"/>
      <dgm:spPr/>
    </dgm:pt>
    <dgm:pt modelId="{4E599BA7-1C12-F340-9221-B3E76139BB4C}" type="pres">
      <dgm:prSet presAssocID="{02F3D28F-03B5-45EC-AD22-BDC6BB22EFAB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7D30A2B-DAD8-D94B-9F90-ED33E67B6866}" type="pres">
      <dgm:prSet presAssocID="{02F3D28F-03B5-45EC-AD22-BDC6BB22EFAB}" presName="descendantText" presStyleLbl="alignAccFollowNode1" presStyleIdx="1" presStyleCnt="4">
        <dgm:presLayoutVars>
          <dgm:bulletEnabled/>
        </dgm:presLayoutVars>
      </dgm:prSet>
      <dgm:spPr/>
    </dgm:pt>
    <dgm:pt modelId="{8559474C-364E-A846-84CD-3887FB29B70D}" type="pres">
      <dgm:prSet presAssocID="{95EF54C6-54FE-4E0A-909C-6FBA2E60FA5B}" presName="sp" presStyleCnt="0"/>
      <dgm:spPr/>
    </dgm:pt>
    <dgm:pt modelId="{88A6FE84-D3DD-074E-AAD1-86680E1E63E7}" type="pres">
      <dgm:prSet presAssocID="{6BCD6620-C095-4CA4-A514-F0105A663EC4}" presName="linNode" presStyleCnt="0"/>
      <dgm:spPr/>
    </dgm:pt>
    <dgm:pt modelId="{540595A4-CC92-B544-AA37-E488C047F5BA}" type="pres">
      <dgm:prSet presAssocID="{6BCD6620-C095-4CA4-A514-F0105A663EC4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395D02A7-4010-944B-99E7-50EA7772170E}" type="pres">
      <dgm:prSet presAssocID="{6BCD6620-C095-4CA4-A514-F0105A663EC4}" presName="descendantText" presStyleLbl="alignAccFollowNode1" presStyleIdx="2" presStyleCnt="4">
        <dgm:presLayoutVars>
          <dgm:bulletEnabled/>
        </dgm:presLayoutVars>
      </dgm:prSet>
      <dgm:spPr/>
    </dgm:pt>
    <dgm:pt modelId="{72F62FDA-3384-1A45-8CFC-19283EE7BCA3}" type="pres">
      <dgm:prSet presAssocID="{0FCB2907-5D20-4A63-9B68-E7996B515F53}" presName="sp" presStyleCnt="0"/>
      <dgm:spPr/>
    </dgm:pt>
    <dgm:pt modelId="{A583DDE8-A91B-7B4C-BCA8-06DC32676C8E}" type="pres">
      <dgm:prSet presAssocID="{CA307382-C983-4861-9D5B-F66F30C19B51}" presName="linNode" presStyleCnt="0"/>
      <dgm:spPr/>
    </dgm:pt>
    <dgm:pt modelId="{DB3BB038-D17A-7146-A1B7-FFC6AB8296E6}" type="pres">
      <dgm:prSet presAssocID="{CA307382-C983-4861-9D5B-F66F30C19B51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2F4CAA09-4927-8A4C-BAE1-A5FFEB72819B}" type="pres">
      <dgm:prSet presAssocID="{CA307382-C983-4861-9D5B-F66F30C19B51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96EE714-6ADB-41D3-B8F4-F98FC43161F5}" srcId="{6BCD6620-C095-4CA4-A514-F0105A663EC4}" destId="{C8029D09-6C50-4B64-935C-6ED97AE00F71}" srcOrd="0" destOrd="0" parTransId="{B368AB30-3903-4D5C-B7B9-361EDF52A080}" sibTransId="{AD88C042-F67B-492A-B5A0-4D956C45E677}"/>
    <dgm:cxn modelId="{A34D0C31-6B49-BC4D-A025-5DDB29FD62AB}" type="presOf" srcId="{16EE2575-96C1-4119-8E2B-84E2E5212632}" destId="{DB55F02B-D244-BB45-B8DB-B83C34FCDF38}" srcOrd="0" destOrd="0" presId="urn:microsoft.com/office/officeart/2016/7/layout/VerticalSolidActionList"/>
    <dgm:cxn modelId="{AE8F9538-58BB-4D61-A400-3EC6D8DA4E38}" srcId="{8F1DF51F-8E7D-43AD-A543-191256B684BF}" destId="{02F3D28F-03B5-45EC-AD22-BDC6BB22EFAB}" srcOrd="1" destOrd="0" parTransId="{0EF8A1EC-FEDD-4F9A-9E18-0E894C26A582}" sibTransId="{95EF54C6-54FE-4E0A-909C-6FBA2E60FA5B}"/>
    <dgm:cxn modelId="{B7070156-F771-4F6F-98B3-FB38263042C8}" srcId="{CA307382-C983-4861-9D5B-F66F30C19B51}" destId="{69E8EDF1-3C69-42C6-BAF7-8F0D4ACB50C7}" srcOrd="0" destOrd="0" parTransId="{B74FA27D-1CF0-4D5B-B16D-E6FCB3454BE4}" sibTransId="{FA4F8F83-5AA1-4E50-A79F-595F6B931795}"/>
    <dgm:cxn modelId="{9F83D65B-DE38-8640-8056-96CEFE68FEE4}" type="presOf" srcId="{02F3D28F-03B5-45EC-AD22-BDC6BB22EFAB}" destId="{4E599BA7-1C12-F340-9221-B3E76139BB4C}" srcOrd="0" destOrd="0" presId="urn:microsoft.com/office/officeart/2016/7/layout/VerticalSolidActionList"/>
    <dgm:cxn modelId="{C81EA95E-9C9A-45AC-A9B3-751EEFF922B2}" srcId="{8F1DF51F-8E7D-43AD-A543-191256B684BF}" destId="{16EE2575-96C1-4119-8E2B-84E2E5212632}" srcOrd="0" destOrd="0" parTransId="{FC1A8D08-9897-4D2C-B7B0-C73C663FDA5F}" sibTransId="{F130B1B0-CF01-4086-AD0F-89591106516D}"/>
    <dgm:cxn modelId="{F790815F-FDE5-42F5-A969-35D31140B9A3}" srcId="{02F3D28F-03B5-45EC-AD22-BDC6BB22EFAB}" destId="{A5FD808F-838B-482E-AA6A-5866FD2CED76}" srcOrd="0" destOrd="0" parTransId="{2229B0E3-7B93-4B07-8DDD-B13F24960C6A}" sibTransId="{E9A9EB78-A0D7-4F02-8FB5-C4A342B72849}"/>
    <dgm:cxn modelId="{FFFE0C71-8715-D847-B480-704D56965D1F}" type="presOf" srcId="{8F1DF51F-8E7D-43AD-A543-191256B684BF}" destId="{F5ED4CA6-404C-494C-BC93-148728C008FB}" srcOrd="0" destOrd="0" presId="urn:microsoft.com/office/officeart/2016/7/layout/VerticalSolidActionList"/>
    <dgm:cxn modelId="{B0215E73-80CB-AF4B-A951-B8578CD50308}" type="presOf" srcId="{6248856F-5AFB-4AD7-B0A3-1B1FB2320E0A}" destId="{7AB2D3B8-1D72-0C48-B8CB-67B81324FAC0}" srcOrd="0" destOrd="0" presId="urn:microsoft.com/office/officeart/2016/7/layout/VerticalSolidActionList"/>
    <dgm:cxn modelId="{80DCF275-1315-48E5-ABCD-1D4F1D4A62D3}" srcId="{8F1DF51F-8E7D-43AD-A543-191256B684BF}" destId="{6BCD6620-C095-4CA4-A514-F0105A663EC4}" srcOrd="2" destOrd="0" parTransId="{5CD5C8EA-553B-4C31-935D-A153926EF0F1}" sibTransId="{0FCB2907-5D20-4A63-9B68-E7996B515F53}"/>
    <dgm:cxn modelId="{31701876-20FC-2A4D-A4CF-7B7C9AE52302}" type="presOf" srcId="{C8029D09-6C50-4B64-935C-6ED97AE00F71}" destId="{395D02A7-4010-944B-99E7-50EA7772170E}" srcOrd="0" destOrd="0" presId="urn:microsoft.com/office/officeart/2016/7/layout/VerticalSolidActionList"/>
    <dgm:cxn modelId="{DCF74785-E9B8-4B4E-B6A8-5D310B5CAE10}" srcId="{8F1DF51F-8E7D-43AD-A543-191256B684BF}" destId="{CA307382-C983-4861-9D5B-F66F30C19B51}" srcOrd="3" destOrd="0" parTransId="{6B476D3B-039B-4298-9E4C-4A988E6BE0BA}" sibTransId="{67CBA165-6F23-4BBE-84D2-2857BDD69988}"/>
    <dgm:cxn modelId="{A249E5A5-394A-1448-BCDD-01608D360226}" type="presOf" srcId="{6BCD6620-C095-4CA4-A514-F0105A663EC4}" destId="{540595A4-CC92-B544-AA37-E488C047F5BA}" srcOrd="0" destOrd="0" presId="urn:microsoft.com/office/officeart/2016/7/layout/VerticalSolidActionList"/>
    <dgm:cxn modelId="{862335D4-70E9-40C6-9224-87DDA6D8992F}" srcId="{16EE2575-96C1-4119-8E2B-84E2E5212632}" destId="{6248856F-5AFB-4AD7-B0A3-1B1FB2320E0A}" srcOrd="0" destOrd="0" parTransId="{84A5016C-B8BB-4712-8D8C-522398D147B5}" sibTransId="{0F32CCD2-B24F-478F-BA2C-A722A2A600CE}"/>
    <dgm:cxn modelId="{C758EAD4-44AB-D943-85DA-1A005C5DB57A}" type="presOf" srcId="{A5FD808F-838B-482E-AA6A-5866FD2CED76}" destId="{D7D30A2B-DAD8-D94B-9F90-ED33E67B6866}" srcOrd="0" destOrd="0" presId="urn:microsoft.com/office/officeart/2016/7/layout/VerticalSolidActionList"/>
    <dgm:cxn modelId="{8287ADE3-3A35-9749-BBD4-995845C5C16C}" type="presOf" srcId="{CA307382-C983-4861-9D5B-F66F30C19B51}" destId="{DB3BB038-D17A-7146-A1B7-FFC6AB8296E6}" srcOrd="0" destOrd="0" presId="urn:microsoft.com/office/officeart/2016/7/layout/VerticalSolidActionList"/>
    <dgm:cxn modelId="{2305CEED-B7A5-CC48-A987-843D11BE014F}" type="presOf" srcId="{69E8EDF1-3C69-42C6-BAF7-8F0D4ACB50C7}" destId="{2F4CAA09-4927-8A4C-BAE1-A5FFEB72819B}" srcOrd="0" destOrd="0" presId="urn:microsoft.com/office/officeart/2016/7/layout/VerticalSolidActionList"/>
    <dgm:cxn modelId="{C1350CF0-55A7-4345-A4EB-02F1386E3C44}" type="presParOf" srcId="{F5ED4CA6-404C-494C-BC93-148728C008FB}" destId="{70B74E5E-57EF-8C44-BB51-3AD427C8DDD4}" srcOrd="0" destOrd="0" presId="urn:microsoft.com/office/officeart/2016/7/layout/VerticalSolidActionList"/>
    <dgm:cxn modelId="{6CA1C833-3C43-834D-9448-0337C270517F}" type="presParOf" srcId="{70B74E5E-57EF-8C44-BB51-3AD427C8DDD4}" destId="{DB55F02B-D244-BB45-B8DB-B83C34FCDF38}" srcOrd="0" destOrd="0" presId="urn:microsoft.com/office/officeart/2016/7/layout/VerticalSolidActionList"/>
    <dgm:cxn modelId="{FA098BA8-2ADE-594E-B96B-22813AECA6B5}" type="presParOf" srcId="{70B74E5E-57EF-8C44-BB51-3AD427C8DDD4}" destId="{7AB2D3B8-1D72-0C48-B8CB-67B81324FAC0}" srcOrd="1" destOrd="0" presId="urn:microsoft.com/office/officeart/2016/7/layout/VerticalSolidActionList"/>
    <dgm:cxn modelId="{A41A8B3B-9C6B-F541-9A61-CFD87CFC73EB}" type="presParOf" srcId="{F5ED4CA6-404C-494C-BC93-148728C008FB}" destId="{89B257DB-8B06-F142-BB84-AC47862F09A4}" srcOrd="1" destOrd="0" presId="urn:microsoft.com/office/officeart/2016/7/layout/VerticalSolidActionList"/>
    <dgm:cxn modelId="{EFA790E9-2A8C-BB47-96C0-C057FB49A728}" type="presParOf" srcId="{F5ED4CA6-404C-494C-BC93-148728C008FB}" destId="{E4E2E602-3C28-9240-B3F4-9D0859AAC56C}" srcOrd="2" destOrd="0" presId="urn:microsoft.com/office/officeart/2016/7/layout/VerticalSolidActionList"/>
    <dgm:cxn modelId="{15434F89-93FC-C346-9699-275C7EBF26FB}" type="presParOf" srcId="{E4E2E602-3C28-9240-B3F4-9D0859AAC56C}" destId="{4E599BA7-1C12-F340-9221-B3E76139BB4C}" srcOrd="0" destOrd="0" presId="urn:microsoft.com/office/officeart/2016/7/layout/VerticalSolidActionList"/>
    <dgm:cxn modelId="{763BBDA4-FEBF-BF40-91B8-68AE1DD7C0A1}" type="presParOf" srcId="{E4E2E602-3C28-9240-B3F4-9D0859AAC56C}" destId="{D7D30A2B-DAD8-D94B-9F90-ED33E67B6866}" srcOrd="1" destOrd="0" presId="urn:microsoft.com/office/officeart/2016/7/layout/VerticalSolidActionList"/>
    <dgm:cxn modelId="{16641055-3A53-794F-9431-7CB0060A7A4D}" type="presParOf" srcId="{F5ED4CA6-404C-494C-BC93-148728C008FB}" destId="{8559474C-364E-A846-84CD-3887FB29B70D}" srcOrd="3" destOrd="0" presId="urn:microsoft.com/office/officeart/2016/7/layout/VerticalSolidActionList"/>
    <dgm:cxn modelId="{11986E27-4426-FD4E-A5CC-010592B00EE9}" type="presParOf" srcId="{F5ED4CA6-404C-494C-BC93-148728C008FB}" destId="{88A6FE84-D3DD-074E-AAD1-86680E1E63E7}" srcOrd="4" destOrd="0" presId="urn:microsoft.com/office/officeart/2016/7/layout/VerticalSolidActionList"/>
    <dgm:cxn modelId="{FAEE01B5-26BE-6249-AAA3-FC57AB67B081}" type="presParOf" srcId="{88A6FE84-D3DD-074E-AAD1-86680E1E63E7}" destId="{540595A4-CC92-B544-AA37-E488C047F5BA}" srcOrd="0" destOrd="0" presId="urn:microsoft.com/office/officeart/2016/7/layout/VerticalSolidActionList"/>
    <dgm:cxn modelId="{2C227F72-BCFD-304E-953D-38D0D061DCBD}" type="presParOf" srcId="{88A6FE84-D3DD-074E-AAD1-86680E1E63E7}" destId="{395D02A7-4010-944B-99E7-50EA7772170E}" srcOrd="1" destOrd="0" presId="urn:microsoft.com/office/officeart/2016/7/layout/VerticalSolidActionList"/>
    <dgm:cxn modelId="{E86BDE98-266B-AB4E-9B77-10A8D22879FC}" type="presParOf" srcId="{F5ED4CA6-404C-494C-BC93-148728C008FB}" destId="{72F62FDA-3384-1A45-8CFC-19283EE7BCA3}" srcOrd="5" destOrd="0" presId="urn:microsoft.com/office/officeart/2016/7/layout/VerticalSolidActionList"/>
    <dgm:cxn modelId="{99EB6528-4395-464F-A316-FBCB45DAA3DF}" type="presParOf" srcId="{F5ED4CA6-404C-494C-BC93-148728C008FB}" destId="{A583DDE8-A91B-7B4C-BCA8-06DC32676C8E}" srcOrd="6" destOrd="0" presId="urn:microsoft.com/office/officeart/2016/7/layout/VerticalSolidActionList"/>
    <dgm:cxn modelId="{FA302B09-9020-FD40-BA9B-47B688D6BE85}" type="presParOf" srcId="{A583DDE8-A91B-7B4C-BCA8-06DC32676C8E}" destId="{DB3BB038-D17A-7146-A1B7-FFC6AB8296E6}" srcOrd="0" destOrd="0" presId="urn:microsoft.com/office/officeart/2016/7/layout/VerticalSolidActionList"/>
    <dgm:cxn modelId="{97D92938-1FE7-BA44-9E29-A137C7D8F119}" type="presParOf" srcId="{A583DDE8-A91B-7B4C-BCA8-06DC32676C8E}" destId="{2F4CAA09-4927-8A4C-BAE1-A5FFEB72819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4474F-37C1-446D-9F7E-A250B5CB54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C52BF-1A56-4E84-8DF0-E88FE792E3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By Margarita Zilberman</a:t>
          </a:r>
          <a:endParaRPr lang="en-US"/>
        </a:p>
      </dgm:t>
    </dgm:pt>
    <dgm:pt modelId="{D79697C8-A125-4086-945C-D15B589FD74D}" type="parTrans" cxnId="{BB887832-5CBB-4797-ADD7-2EA1E9793F63}">
      <dgm:prSet/>
      <dgm:spPr/>
      <dgm:t>
        <a:bodyPr/>
        <a:lstStyle/>
        <a:p>
          <a:endParaRPr lang="en-US"/>
        </a:p>
      </dgm:t>
    </dgm:pt>
    <dgm:pt modelId="{618CE500-3D8C-45DE-AB5D-0ABA8C65C283}" type="sibTrans" cxnId="{BB887832-5CBB-4797-ADD7-2EA1E9793F63}">
      <dgm:prSet/>
      <dgm:spPr/>
      <dgm:t>
        <a:bodyPr/>
        <a:lstStyle/>
        <a:p>
          <a:endParaRPr lang="en-US"/>
        </a:p>
      </dgm:t>
    </dgm:pt>
    <dgm:pt modelId="{A745293D-C3B9-421A-932D-9673C699B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www.ritaz.yoga</a:t>
          </a:r>
          <a:endParaRPr lang="en-US"/>
        </a:p>
      </dgm:t>
    </dgm:pt>
    <dgm:pt modelId="{3A9EEA90-472B-470F-AF3E-4B261894E0F4}" type="parTrans" cxnId="{92A816CC-431C-41FC-A34B-471A8E622F6D}">
      <dgm:prSet/>
      <dgm:spPr/>
      <dgm:t>
        <a:bodyPr/>
        <a:lstStyle/>
        <a:p>
          <a:endParaRPr lang="en-US"/>
        </a:p>
      </dgm:t>
    </dgm:pt>
    <dgm:pt modelId="{66B06EBB-2476-40FE-8B3F-6DF0AAE558CE}" type="sibTrans" cxnId="{92A816CC-431C-41FC-A34B-471A8E622F6D}">
      <dgm:prSet/>
      <dgm:spPr/>
      <dgm:t>
        <a:bodyPr/>
        <a:lstStyle/>
        <a:p>
          <a:endParaRPr lang="en-US"/>
        </a:p>
      </dgm:t>
    </dgm:pt>
    <dgm:pt modelId="{91957958-6818-4F53-A227-55625E856ABC}" type="pres">
      <dgm:prSet presAssocID="{C664474F-37C1-446D-9F7E-A250B5CB5474}" presName="root" presStyleCnt="0">
        <dgm:presLayoutVars>
          <dgm:dir/>
          <dgm:resizeHandles val="exact"/>
        </dgm:presLayoutVars>
      </dgm:prSet>
      <dgm:spPr/>
    </dgm:pt>
    <dgm:pt modelId="{408C058B-F84B-46EF-BF76-55A509EE9865}" type="pres">
      <dgm:prSet presAssocID="{6F0C52BF-1A56-4E84-8DF0-E88FE792E3B0}" presName="compNode" presStyleCnt="0"/>
      <dgm:spPr/>
    </dgm:pt>
    <dgm:pt modelId="{01BA37FD-91F5-4140-A217-BCA3D47CFD6A}" type="pres">
      <dgm:prSet presAssocID="{6F0C52BF-1A56-4E84-8DF0-E88FE792E3B0}" presName="bgRect" presStyleLbl="bgShp" presStyleIdx="0" presStyleCnt="2"/>
      <dgm:spPr/>
    </dgm:pt>
    <dgm:pt modelId="{C4F66204-80DD-45E1-A411-7C1183D1037F}" type="pres">
      <dgm:prSet presAssocID="{6F0C52BF-1A56-4E84-8DF0-E88FE792E3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7D6E7469-5468-4836-BA7E-CC1A4EC35633}" type="pres">
      <dgm:prSet presAssocID="{6F0C52BF-1A56-4E84-8DF0-E88FE792E3B0}" presName="spaceRect" presStyleCnt="0"/>
      <dgm:spPr/>
    </dgm:pt>
    <dgm:pt modelId="{799234FE-6BF5-46C6-AC10-4E487D8A092C}" type="pres">
      <dgm:prSet presAssocID="{6F0C52BF-1A56-4E84-8DF0-E88FE792E3B0}" presName="parTx" presStyleLbl="revTx" presStyleIdx="0" presStyleCnt="2">
        <dgm:presLayoutVars>
          <dgm:chMax val="0"/>
          <dgm:chPref val="0"/>
        </dgm:presLayoutVars>
      </dgm:prSet>
      <dgm:spPr/>
    </dgm:pt>
    <dgm:pt modelId="{3492ACEA-471C-4383-8497-3E6CDB29C091}" type="pres">
      <dgm:prSet presAssocID="{618CE500-3D8C-45DE-AB5D-0ABA8C65C283}" presName="sibTrans" presStyleCnt="0"/>
      <dgm:spPr/>
    </dgm:pt>
    <dgm:pt modelId="{2A7952F2-3B9B-40D4-A664-252C4FF92663}" type="pres">
      <dgm:prSet presAssocID="{A745293D-C3B9-421A-932D-9673C699B40F}" presName="compNode" presStyleCnt="0"/>
      <dgm:spPr/>
    </dgm:pt>
    <dgm:pt modelId="{378AEF58-41AE-44EB-B519-033A3991ED2F}" type="pres">
      <dgm:prSet presAssocID="{A745293D-C3B9-421A-932D-9673C699B40F}" presName="bgRect" presStyleLbl="bgShp" presStyleIdx="1" presStyleCnt="2"/>
      <dgm:spPr/>
    </dgm:pt>
    <dgm:pt modelId="{EA5C6461-8F52-464C-BA95-C0D4F35BEB07}" type="pres">
      <dgm:prSet presAssocID="{A745293D-C3B9-421A-932D-9673C699B4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86C94A7-E0C1-4DBB-80D0-FC56AD02A8C2}" type="pres">
      <dgm:prSet presAssocID="{A745293D-C3B9-421A-932D-9673C699B40F}" presName="spaceRect" presStyleCnt="0"/>
      <dgm:spPr/>
    </dgm:pt>
    <dgm:pt modelId="{4EBF9F77-26C8-4746-AA5F-298786F8A87C}" type="pres">
      <dgm:prSet presAssocID="{A745293D-C3B9-421A-932D-9673C699B40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136B17-6C08-4767-9194-5D5C520CEBC1}" type="presOf" srcId="{A745293D-C3B9-421A-932D-9673C699B40F}" destId="{4EBF9F77-26C8-4746-AA5F-298786F8A87C}" srcOrd="0" destOrd="0" presId="urn:microsoft.com/office/officeart/2018/2/layout/IconVerticalSolidList"/>
    <dgm:cxn modelId="{BB887832-5CBB-4797-ADD7-2EA1E9793F63}" srcId="{C664474F-37C1-446D-9F7E-A250B5CB5474}" destId="{6F0C52BF-1A56-4E84-8DF0-E88FE792E3B0}" srcOrd="0" destOrd="0" parTransId="{D79697C8-A125-4086-945C-D15B589FD74D}" sibTransId="{618CE500-3D8C-45DE-AB5D-0ABA8C65C283}"/>
    <dgm:cxn modelId="{92A816CC-431C-41FC-A34B-471A8E622F6D}" srcId="{C664474F-37C1-446D-9F7E-A250B5CB5474}" destId="{A745293D-C3B9-421A-932D-9673C699B40F}" srcOrd="1" destOrd="0" parTransId="{3A9EEA90-472B-470F-AF3E-4B261894E0F4}" sibTransId="{66B06EBB-2476-40FE-8B3F-6DF0AAE558CE}"/>
    <dgm:cxn modelId="{4D60A8FB-F7C6-46FB-A1E0-344AD355FC8B}" type="presOf" srcId="{6F0C52BF-1A56-4E84-8DF0-E88FE792E3B0}" destId="{799234FE-6BF5-46C6-AC10-4E487D8A092C}" srcOrd="0" destOrd="0" presId="urn:microsoft.com/office/officeart/2018/2/layout/IconVerticalSolidList"/>
    <dgm:cxn modelId="{735FD7FD-BA41-4C9B-9430-9F0FAE21DBDC}" type="presOf" srcId="{C664474F-37C1-446D-9F7E-A250B5CB5474}" destId="{91957958-6818-4F53-A227-55625E856ABC}" srcOrd="0" destOrd="0" presId="urn:microsoft.com/office/officeart/2018/2/layout/IconVerticalSolidList"/>
    <dgm:cxn modelId="{BCDA054C-6407-483C-8DF6-85A1D7D23D27}" type="presParOf" srcId="{91957958-6818-4F53-A227-55625E856ABC}" destId="{408C058B-F84B-46EF-BF76-55A509EE9865}" srcOrd="0" destOrd="0" presId="urn:microsoft.com/office/officeart/2018/2/layout/IconVerticalSolidList"/>
    <dgm:cxn modelId="{890D858E-58B3-4429-B4A9-ED913582604D}" type="presParOf" srcId="{408C058B-F84B-46EF-BF76-55A509EE9865}" destId="{01BA37FD-91F5-4140-A217-BCA3D47CFD6A}" srcOrd="0" destOrd="0" presId="urn:microsoft.com/office/officeart/2018/2/layout/IconVerticalSolidList"/>
    <dgm:cxn modelId="{4BABB061-6FE0-427D-BE97-A67A7D9B8163}" type="presParOf" srcId="{408C058B-F84B-46EF-BF76-55A509EE9865}" destId="{C4F66204-80DD-45E1-A411-7C1183D1037F}" srcOrd="1" destOrd="0" presId="urn:microsoft.com/office/officeart/2018/2/layout/IconVerticalSolidList"/>
    <dgm:cxn modelId="{F1C88171-6D41-4B57-BE6E-06999E96EAA8}" type="presParOf" srcId="{408C058B-F84B-46EF-BF76-55A509EE9865}" destId="{7D6E7469-5468-4836-BA7E-CC1A4EC35633}" srcOrd="2" destOrd="0" presId="urn:microsoft.com/office/officeart/2018/2/layout/IconVerticalSolidList"/>
    <dgm:cxn modelId="{E5193670-CFCA-497B-B149-183DFB3E9A10}" type="presParOf" srcId="{408C058B-F84B-46EF-BF76-55A509EE9865}" destId="{799234FE-6BF5-46C6-AC10-4E487D8A092C}" srcOrd="3" destOrd="0" presId="urn:microsoft.com/office/officeart/2018/2/layout/IconVerticalSolidList"/>
    <dgm:cxn modelId="{FE3FF640-1465-41AD-A495-5880F0CEEB0A}" type="presParOf" srcId="{91957958-6818-4F53-A227-55625E856ABC}" destId="{3492ACEA-471C-4383-8497-3E6CDB29C091}" srcOrd="1" destOrd="0" presId="urn:microsoft.com/office/officeart/2018/2/layout/IconVerticalSolidList"/>
    <dgm:cxn modelId="{6B592CF1-9CBD-45E1-990E-690B009D99B1}" type="presParOf" srcId="{91957958-6818-4F53-A227-55625E856ABC}" destId="{2A7952F2-3B9B-40D4-A664-252C4FF92663}" srcOrd="2" destOrd="0" presId="urn:microsoft.com/office/officeart/2018/2/layout/IconVerticalSolidList"/>
    <dgm:cxn modelId="{BD06BB27-9912-44D2-8E4A-F56CB139EFD1}" type="presParOf" srcId="{2A7952F2-3B9B-40D4-A664-252C4FF92663}" destId="{378AEF58-41AE-44EB-B519-033A3991ED2F}" srcOrd="0" destOrd="0" presId="urn:microsoft.com/office/officeart/2018/2/layout/IconVerticalSolidList"/>
    <dgm:cxn modelId="{E400C68C-91C9-46F0-B539-0892C0F2F5A5}" type="presParOf" srcId="{2A7952F2-3B9B-40D4-A664-252C4FF92663}" destId="{EA5C6461-8F52-464C-BA95-C0D4F35BEB07}" srcOrd="1" destOrd="0" presId="urn:microsoft.com/office/officeart/2018/2/layout/IconVerticalSolidList"/>
    <dgm:cxn modelId="{8B300922-474D-4784-A1FD-DD02A18F309D}" type="presParOf" srcId="{2A7952F2-3B9B-40D4-A664-252C4FF92663}" destId="{B86C94A7-E0C1-4DBB-80D0-FC56AD02A8C2}" srcOrd="2" destOrd="0" presId="urn:microsoft.com/office/officeart/2018/2/layout/IconVerticalSolidList"/>
    <dgm:cxn modelId="{BFA9083C-656B-42A4-814E-04B9B5719E89}" type="presParOf" srcId="{2A7952F2-3B9B-40D4-A664-252C4FF92663}" destId="{4EBF9F77-26C8-4746-AA5F-298786F8A8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D3B8-1D72-0C48-B8CB-67B81324FAC0}">
      <dsp:nvSpPr>
        <dsp:cNvPr id="0" name=""/>
        <dsp:cNvSpPr/>
      </dsp:nvSpPr>
      <dsp:spPr>
        <a:xfrm>
          <a:off x="1400755" y="2696"/>
          <a:ext cx="5603021" cy="1396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354762" rIns="108714" bIns="3547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flexibility</a:t>
          </a:r>
        </a:p>
      </dsp:txBody>
      <dsp:txXfrm>
        <a:off x="1400755" y="2696"/>
        <a:ext cx="5603021" cy="1396701"/>
      </dsp:txXfrm>
    </dsp:sp>
    <dsp:sp modelId="{DB55F02B-D244-BB45-B8DB-B83C34FCDF38}">
      <dsp:nvSpPr>
        <dsp:cNvPr id="0" name=""/>
        <dsp:cNvSpPr/>
      </dsp:nvSpPr>
      <dsp:spPr>
        <a:xfrm>
          <a:off x="0" y="2696"/>
          <a:ext cx="1400755" cy="13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37963" rIns="74123" bIns="13796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Increase</a:t>
          </a:r>
        </a:p>
      </dsp:txBody>
      <dsp:txXfrm>
        <a:off x="0" y="2696"/>
        <a:ext cx="1400755" cy="1396701"/>
      </dsp:txXfrm>
    </dsp:sp>
    <dsp:sp modelId="{D7D30A2B-DAD8-D94B-9F90-ED33E67B6866}">
      <dsp:nvSpPr>
        <dsp:cNvPr id="0" name=""/>
        <dsp:cNvSpPr/>
      </dsp:nvSpPr>
      <dsp:spPr>
        <a:xfrm>
          <a:off x="1400755" y="1483199"/>
          <a:ext cx="5603021" cy="1396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354762" rIns="108714" bIns="3547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joint health</a:t>
          </a:r>
        </a:p>
      </dsp:txBody>
      <dsp:txXfrm>
        <a:off x="1400755" y="1483199"/>
        <a:ext cx="5603021" cy="1396701"/>
      </dsp:txXfrm>
    </dsp:sp>
    <dsp:sp modelId="{4E599BA7-1C12-F340-9221-B3E76139BB4C}">
      <dsp:nvSpPr>
        <dsp:cNvPr id="0" name=""/>
        <dsp:cNvSpPr/>
      </dsp:nvSpPr>
      <dsp:spPr>
        <a:xfrm>
          <a:off x="0" y="1483199"/>
          <a:ext cx="1400755" cy="13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37963" rIns="74123" bIns="13796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</a:t>
          </a:r>
        </a:p>
      </dsp:txBody>
      <dsp:txXfrm>
        <a:off x="0" y="1483199"/>
        <a:ext cx="1400755" cy="1396701"/>
      </dsp:txXfrm>
    </dsp:sp>
    <dsp:sp modelId="{395D02A7-4010-944B-99E7-50EA7772170E}">
      <dsp:nvSpPr>
        <dsp:cNvPr id="0" name=""/>
        <dsp:cNvSpPr/>
      </dsp:nvSpPr>
      <dsp:spPr>
        <a:xfrm>
          <a:off x="1400755" y="2963703"/>
          <a:ext cx="5603021" cy="1396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354762" rIns="108714" bIns="3547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achieve a greater sense of inner peace and calm</a:t>
          </a:r>
        </a:p>
      </dsp:txBody>
      <dsp:txXfrm>
        <a:off x="1400755" y="2963703"/>
        <a:ext cx="5603021" cy="1396701"/>
      </dsp:txXfrm>
    </dsp:sp>
    <dsp:sp modelId="{540595A4-CC92-B544-AA37-E488C047F5BA}">
      <dsp:nvSpPr>
        <dsp:cNvPr id="0" name=""/>
        <dsp:cNvSpPr/>
      </dsp:nvSpPr>
      <dsp:spPr>
        <a:xfrm>
          <a:off x="0" y="2963703"/>
          <a:ext cx="1400755" cy="13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37963" rIns="74123" bIns="13796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Achieve</a:t>
          </a:r>
        </a:p>
      </dsp:txBody>
      <dsp:txXfrm>
        <a:off x="0" y="2963703"/>
        <a:ext cx="1400755" cy="1396701"/>
      </dsp:txXfrm>
    </dsp:sp>
    <dsp:sp modelId="{2F4CAA09-4927-8A4C-BAE1-A5FFEB72819B}">
      <dsp:nvSpPr>
        <dsp:cNvPr id="0" name=""/>
        <dsp:cNvSpPr/>
      </dsp:nvSpPr>
      <dsp:spPr>
        <a:xfrm>
          <a:off x="1400755" y="4444207"/>
          <a:ext cx="5603021" cy="1396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354762" rIns="108714" bIns="3547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relieve stress</a:t>
          </a:r>
        </a:p>
      </dsp:txBody>
      <dsp:txXfrm>
        <a:off x="1400755" y="4444207"/>
        <a:ext cx="5603021" cy="1396701"/>
      </dsp:txXfrm>
    </dsp:sp>
    <dsp:sp modelId="{DB3BB038-D17A-7146-A1B7-FFC6AB8296E6}">
      <dsp:nvSpPr>
        <dsp:cNvPr id="0" name=""/>
        <dsp:cNvSpPr/>
      </dsp:nvSpPr>
      <dsp:spPr>
        <a:xfrm>
          <a:off x="0" y="4444207"/>
          <a:ext cx="1400755" cy="13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37963" rIns="74123" bIns="13796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Relieve</a:t>
          </a:r>
        </a:p>
      </dsp:txBody>
      <dsp:txXfrm>
        <a:off x="0" y="4444207"/>
        <a:ext cx="1400755" cy="1396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A37FD-91F5-4140-A217-BCA3D47CFD6A}">
      <dsp:nvSpPr>
        <dsp:cNvPr id="0" name=""/>
        <dsp:cNvSpPr/>
      </dsp:nvSpPr>
      <dsp:spPr>
        <a:xfrm>
          <a:off x="0" y="628471"/>
          <a:ext cx="4800600" cy="1160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66204-80DD-45E1-A411-7C1183D1037F}">
      <dsp:nvSpPr>
        <dsp:cNvPr id="0" name=""/>
        <dsp:cNvSpPr/>
      </dsp:nvSpPr>
      <dsp:spPr>
        <a:xfrm>
          <a:off x="350977" y="889528"/>
          <a:ext cx="638140" cy="638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234FE-6BF5-46C6-AC10-4E487D8A092C}">
      <dsp:nvSpPr>
        <dsp:cNvPr id="0" name=""/>
        <dsp:cNvSpPr/>
      </dsp:nvSpPr>
      <dsp:spPr>
        <a:xfrm>
          <a:off x="1340094" y="628471"/>
          <a:ext cx="3460505" cy="116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94" tIns="122794" rIns="122794" bIns="1227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By Margarita Zilberman</a:t>
          </a:r>
          <a:endParaRPr lang="en-US" sz="2500" kern="1200"/>
        </a:p>
      </dsp:txBody>
      <dsp:txXfrm>
        <a:off x="1340094" y="628471"/>
        <a:ext cx="3460505" cy="1160254"/>
      </dsp:txXfrm>
    </dsp:sp>
    <dsp:sp modelId="{378AEF58-41AE-44EB-B519-033A3991ED2F}">
      <dsp:nvSpPr>
        <dsp:cNvPr id="0" name=""/>
        <dsp:cNvSpPr/>
      </dsp:nvSpPr>
      <dsp:spPr>
        <a:xfrm>
          <a:off x="0" y="2078789"/>
          <a:ext cx="4800600" cy="1160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C6461-8F52-464C-BA95-C0D4F35BEB07}">
      <dsp:nvSpPr>
        <dsp:cNvPr id="0" name=""/>
        <dsp:cNvSpPr/>
      </dsp:nvSpPr>
      <dsp:spPr>
        <a:xfrm>
          <a:off x="350977" y="2339847"/>
          <a:ext cx="638140" cy="638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F9F77-26C8-4746-AA5F-298786F8A87C}">
      <dsp:nvSpPr>
        <dsp:cNvPr id="0" name=""/>
        <dsp:cNvSpPr/>
      </dsp:nvSpPr>
      <dsp:spPr>
        <a:xfrm>
          <a:off x="1340094" y="2078789"/>
          <a:ext cx="3460505" cy="116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94" tIns="122794" rIns="122794" bIns="12279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www.ritaz.yoga</a:t>
          </a:r>
          <a:endParaRPr lang="en-US" sz="2500" kern="1200"/>
        </a:p>
      </dsp:txBody>
      <dsp:txXfrm>
        <a:off x="1340094" y="2078789"/>
        <a:ext cx="3460505" cy="116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7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sv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29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0" name="Rectangle 131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1" name="Rectangle 13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AC33A-DFE6-9A46-B610-62340AB85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What to expect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C777A-4E2E-F44C-9629-C866AA544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4074784"/>
            <a:ext cx="50627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2200">
                <a:solidFill>
                  <a:schemeClr val="tx2"/>
                </a:solidFill>
              </a:rPr>
              <a:t>Yin Yoga 60/90 mins class</a:t>
            </a:r>
          </a:p>
        </p:txBody>
      </p:sp>
      <p:pic>
        <p:nvPicPr>
          <p:cNvPr id="110" name="Picture 3">
            <a:extLst>
              <a:ext uri="{FF2B5EF4-FFF2-40B4-BE49-F238E27FC236}">
                <a16:creationId xmlns:a16="http://schemas.microsoft.com/office/drawing/2014/main" id="{B4AB3D84-1881-4E30-B229-DADF9D590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1" r="3525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58BB1BA5-E617-584E-A4A9-74F5FD88604E}"/>
              </a:ext>
            </a:extLst>
          </p:cNvPr>
          <p:cNvSpPr txBox="1"/>
          <p:nvPr/>
        </p:nvSpPr>
        <p:spPr>
          <a:xfrm>
            <a:off x="7919787" y="6160174"/>
            <a:ext cx="407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By Margarita Zilberman</a:t>
            </a:r>
          </a:p>
          <a:p>
            <a:pPr algn="r"/>
            <a:r>
              <a:rPr lang="en-US" b="1" dirty="0"/>
              <a:t>www.ritaz.yoga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3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2ACA-734E-7C4E-AC8D-9C66BFFF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3-5 mins 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98265-B814-2C46-BAD8-412A3413F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</a:rPr>
              <a:t>Yin yoga is a very slow-paced and meditative style of yoga that consists of mostly seated postures that need to be held for a longer period of time, most commonly 3-5 mins. 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3C835754-44F6-4043-BE37-CC38F620C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7" r="18862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3D6225-7EC0-A146-9152-4545EA1C883D}"/>
              </a:ext>
            </a:extLst>
          </p:cNvPr>
          <p:cNvSpPr txBox="1"/>
          <p:nvPr/>
        </p:nvSpPr>
        <p:spPr>
          <a:xfrm>
            <a:off x="129108" y="5960524"/>
            <a:ext cx="407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By Margarita Zilberman</a:t>
            </a:r>
          </a:p>
          <a:p>
            <a:pPr>
              <a:spcAft>
                <a:spcPts val="600"/>
              </a:spcAft>
            </a:pPr>
            <a:r>
              <a:rPr lang="en-US" b="1" dirty="0"/>
              <a:t>www.ritaz.yoga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2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0D692-F1C9-F945-9F90-44284CB3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Slow-paced and meditative</a:t>
            </a:r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48BF31EA-EA36-7B47-AD82-94452CE6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This meditative class focuses on the deeper stretching into the body. </a:t>
            </a:r>
          </a:p>
          <a:p>
            <a:pPr marL="0" indent="0">
              <a:buNone/>
            </a:pPr>
            <a:endParaRPr lang="en-GB" sz="1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The hour-long practice is a great intro to yin yoga if you are new to it.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5" name="Picture 4" descr="Yoga mats in a room">
            <a:extLst>
              <a:ext uri="{FF2B5EF4-FFF2-40B4-BE49-F238E27FC236}">
                <a16:creationId xmlns:a16="http://schemas.microsoft.com/office/drawing/2014/main" id="{38AB99E2-30B3-41F2-8C15-A8122938B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" r="6433" b="1"/>
          <a:stretch/>
        </p:blipFill>
        <p:spPr>
          <a:xfrm>
            <a:off x="6406463" y="2745362"/>
            <a:ext cx="4766101" cy="35528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1E8516-ED25-C04E-B68B-756B626C7232}"/>
              </a:ext>
            </a:extLst>
          </p:cNvPr>
          <p:cNvSpPr txBox="1"/>
          <p:nvPr/>
        </p:nvSpPr>
        <p:spPr>
          <a:xfrm>
            <a:off x="7919787" y="6160174"/>
            <a:ext cx="407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/>
              <a:t>By Margarita Zilberman</a:t>
            </a:r>
          </a:p>
          <a:p>
            <a:pPr algn="r">
              <a:spcAft>
                <a:spcPts val="600"/>
              </a:spcAft>
            </a:pPr>
            <a:r>
              <a:rPr lang="en-US" b="1"/>
              <a:t>www.ritaz.yoga</a:t>
            </a:r>
          </a:p>
          <a:p>
            <a:pPr algn="r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0D692-F1C9-F945-9F90-44284CB3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Deeply stretches into the body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31EA-EA36-7B47-AD82-94452CE6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Yin stretches deeply into the body, into the connective tissues and fascia. 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Yin yoga postures gently stretch the connective tissues that form our joints, we can exercise the joints if we do so intelligently.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Yoga mats in a room">
            <a:extLst>
              <a:ext uri="{FF2B5EF4-FFF2-40B4-BE49-F238E27FC236}">
                <a16:creationId xmlns:a16="http://schemas.microsoft.com/office/drawing/2014/main" id="{38AB99E2-30B3-41F2-8C15-A8122938B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" r="6433" b="1"/>
          <a:stretch/>
        </p:blipFill>
        <p:spPr>
          <a:xfrm>
            <a:off x="6406463" y="2745362"/>
            <a:ext cx="4766101" cy="35528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F18B7F-6C2C-8247-ABDA-4179A341B8B2}"/>
              </a:ext>
            </a:extLst>
          </p:cNvPr>
          <p:cNvSpPr txBox="1"/>
          <p:nvPr/>
        </p:nvSpPr>
        <p:spPr>
          <a:xfrm>
            <a:off x="7919787" y="6160174"/>
            <a:ext cx="407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By Margarita Zilberman</a:t>
            </a:r>
          </a:p>
          <a:p>
            <a:pPr algn="r"/>
            <a:r>
              <a:rPr lang="en-US" b="1" dirty="0"/>
              <a:t>www.ritaz.yoga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2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C90EEEB3-6C77-4B6D-8EFA-9A16C1742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606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B4E34-00F1-B746-8C33-8C987C9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Focuses on the connective tissue, fascia and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8002C-D728-884E-8E2C-A0CD102E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Each class sequence is unique and focused on different parts of the body. Lessons start with a short meditation and end with a cosy Savasana (relaxation).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C9D8-DE3D-D94A-B172-BCD7EE0142F6}"/>
              </a:ext>
            </a:extLst>
          </p:cNvPr>
          <p:cNvSpPr txBox="1"/>
          <p:nvPr/>
        </p:nvSpPr>
        <p:spPr>
          <a:xfrm>
            <a:off x="7919787" y="6160174"/>
            <a:ext cx="407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By Margarita Zilberman</a:t>
            </a:r>
          </a:p>
          <a:p>
            <a:pPr algn="r"/>
            <a:r>
              <a:rPr lang="en-US" b="1" dirty="0"/>
              <a:t>www.ritaz.yoga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5F50E-9CAB-9B44-8386-6337BE61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chemeClr val="tx2"/>
                </a:solidFill>
              </a:rPr>
              <a:t>This type of yoga might seem new to us.</a:t>
            </a:r>
            <a:endParaRPr lang="en-US" sz="3700">
              <a:solidFill>
                <a:schemeClr val="tx2"/>
              </a:solidFill>
            </a:endParaRPr>
          </a:p>
        </p:txBody>
      </p:sp>
      <p:pic>
        <p:nvPicPr>
          <p:cNvPr id="16" name="Picture 15" descr="White stones balanced in a stack">
            <a:extLst>
              <a:ext uri="{FF2B5EF4-FFF2-40B4-BE49-F238E27FC236}">
                <a16:creationId xmlns:a16="http://schemas.microsoft.com/office/drawing/2014/main" id="{9DB16D35-23E2-4470-89BF-51BFB19FD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1" r="-2" b="-2"/>
          <a:stretch/>
        </p:blipFill>
        <p:spPr>
          <a:xfrm>
            <a:off x="606552" y="1109961"/>
            <a:ext cx="4724400" cy="4724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A2C2F-2044-3F46-A286-B85ECF29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Our modern world is very "yang" in nature, but there should always be a balance. Yin yoga &amp; meditation can help bring balance to our overly busy lifestyles.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4C6825-5667-B84F-A613-086FE6D3879B}"/>
              </a:ext>
            </a:extLst>
          </p:cNvPr>
          <p:cNvSpPr txBox="1"/>
          <p:nvPr/>
        </p:nvSpPr>
        <p:spPr>
          <a:xfrm>
            <a:off x="7919787" y="5960524"/>
            <a:ext cx="407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/>
              <a:t>By Margarita Zilberman</a:t>
            </a:r>
          </a:p>
          <a:p>
            <a:pPr algn="r">
              <a:spcAft>
                <a:spcPts val="600"/>
              </a:spcAft>
            </a:pPr>
            <a:r>
              <a:rPr lang="en-US" b="1" dirty="0"/>
              <a:t>www.ritaz.yoga</a:t>
            </a:r>
          </a:p>
          <a:p>
            <a:pPr algn="r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1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482FF-77FC-3B4C-977B-F2082A95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dirty="0"/>
              <a:t>Yin Yoga helps to: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087858-66A7-4469-ABA5-7F4BACD60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86344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0FC7B2E-13E5-2148-BEF9-8D1DDB20D3FE}"/>
              </a:ext>
            </a:extLst>
          </p:cNvPr>
          <p:cNvSpPr txBox="1"/>
          <p:nvPr/>
        </p:nvSpPr>
        <p:spPr>
          <a:xfrm>
            <a:off x="7919787" y="6160174"/>
            <a:ext cx="407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By Margarita Zilberman</a:t>
            </a:r>
          </a:p>
          <a:p>
            <a:pPr algn="r"/>
            <a:r>
              <a:rPr lang="en-US" b="1" dirty="0"/>
              <a:t>www.ritaz.yoga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26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89258-5282-D14E-A772-1FFBC3DD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With love &amp; light to you all</a:t>
            </a:r>
            <a:endParaRPr lang="en-US" dirty="0"/>
          </a:p>
        </p:txBody>
      </p:sp>
      <p:pic>
        <p:nvPicPr>
          <p:cNvPr id="7" name="Graphic 6" descr="CRM Customer Insights App">
            <a:extLst>
              <a:ext uri="{FF2B5EF4-FFF2-40B4-BE49-F238E27FC236}">
                <a16:creationId xmlns:a16="http://schemas.microsoft.com/office/drawing/2014/main" id="{B05756B8-113F-473B-97DE-866B823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8727" y="396939"/>
            <a:ext cx="3870261" cy="3870261"/>
          </a:xfrm>
          <a:prstGeom prst="rect">
            <a:avLst/>
          </a:prstGeom>
        </p:spPr>
      </p:pic>
      <p:graphicFrame>
        <p:nvGraphicFramePr>
          <p:cNvPr id="35" name="TextBox 3">
            <a:extLst>
              <a:ext uri="{FF2B5EF4-FFF2-40B4-BE49-F238E27FC236}">
                <a16:creationId xmlns:a16="http://schemas.microsoft.com/office/drawing/2014/main" id="{E90563EC-2C8D-46EF-BA9C-6CEAEF438E1D}"/>
              </a:ext>
            </a:extLst>
          </p:cNvPr>
          <p:cNvGraphicFramePr/>
          <p:nvPr/>
        </p:nvGraphicFramePr>
        <p:xfrm>
          <a:off x="6553200" y="399684"/>
          <a:ext cx="4800600" cy="386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126293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C895A"/>
      </a:accent1>
      <a:accent2>
        <a:srgbClr val="C39D33"/>
      </a:accent2>
      <a:accent3>
        <a:srgbClr val="9BAA4E"/>
      </a:accent3>
      <a:accent4>
        <a:srgbClr val="6EB23B"/>
      </a:accent4>
      <a:accent5>
        <a:srgbClr val="2EBC2D"/>
      </a:accent5>
      <a:accent6>
        <a:srgbClr val="31B968"/>
      </a:accent6>
      <a:hlink>
        <a:srgbClr val="5C879B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299</Words>
  <Application>Microsoft Macintosh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AvenirNext LT Pro Medium</vt:lpstr>
      <vt:lpstr>BlockprintVTI</vt:lpstr>
      <vt:lpstr>What to expect</vt:lpstr>
      <vt:lpstr>3-5 mins holds</vt:lpstr>
      <vt:lpstr>Slow-paced and meditative</vt:lpstr>
      <vt:lpstr>Deeply stretches into the body</vt:lpstr>
      <vt:lpstr>Focuses on the connective tissue, fascia and joints</vt:lpstr>
      <vt:lpstr>This type of yoga might seem new to us.</vt:lpstr>
      <vt:lpstr>Yin Yoga helps to: </vt:lpstr>
      <vt:lpstr>With love &amp; light to you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expect</dc:title>
  <dc:creator>Margarita Zilberman</dc:creator>
  <cp:lastModifiedBy>Margarita Zilberman</cp:lastModifiedBy>
  <cp:revision>1</cp:revision>
  <dcterms:created xsi:type="dcterms:W3CDTF">2022-01-08T20:50:55Z</dcterms:created>
  <dcterms:modified xsi:type="dcterms:W3CDTF">2022-01-31T12:07:31Z</dcterms:modified>
</cp:coreProperties>
</file>